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6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7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5.png"/><Relationship Id="rId3" Type="http://schemas.openxmlformats.org/officeDocument/2006/relationships/image" Target="../media/image1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54.png"/><Relationship Id="rId2" Type="http://schemas.openxmlformats.org/officeDocument/2006/relationships/image" Target="../media/image14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4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15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4.png"/><Relationship Id="rId7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.png"/><Relationship Id="rId7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59267" y="1347684"/>
            <a:ext cx="5621729" cy="4736306"/>
            <a:chOff x="10159267" y="1347684"/>
            <a:chExt cx="5621729" cy="4736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9267" y="1347684"/>
              <a:ext cx="5621729" cy="4736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2534" y="3382732"/>
            <a:ext cx="5246098" cy="4419838"/>
            <a:chOff x="2692534" y="3382732"/>
            <a:chExt cx="5246098" cy="44198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534" y="3382732"/>
              <a:ext cx="5246098" cy="4419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15583" y="2253094"/>
            <a:ext cx="7654548" cy="5779527"/>
            <a:chOff x="5315583" y="2253094"/>
            <a:chExt cx="7654548" cy="5779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012" y="-642144"/>
              <a:ext cx="15314286" cy="115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5583" y="2253094"/>
              <a:ext cx="7654548" cy="57795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4019" y="594897"/>
            <a:ext cx="13977676" cy="95814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7578" y="2456349"/>
            <a:ext cx="4582385" cy="420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2083" y="2792725"/>
            <a:ext cx="4415193" cy="89508"/>
            <a:chOff x="8222083" y="2792725"/>
            <a:chExt cx="4415193" cy="89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2083" y="2792725"/>
              <a:ext cx="4415193" cy="895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76096" y="4584438"/>
            <a:ext cx="3933522" cy="4092517"/>
            <a:chOff x="7176096" y="4584438"/>
            <a:chExt cx="3933522" cy="40925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6096" y="4584438"/>
              <a:ext cx="3933522" cy="4092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3810" y="6752442"/>
            <a:ext cx="2633873" cy="809412"/>
            <a:chOff x="7823810" y="6752442"/>
            <a:chExt cx="2633873" cy="8094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3810" y="6752442"/>
              <a:ext cx="2633873" cy="809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9074" y="5680820"/>
            <a:ext cx="1387566" cy="1247065"/>
            <a:chOff x="8449074" y="5680820"/>
            <a:chExt cx="1387566" cy="12470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9074" y="5680820"/>
              <a:ext cx="1387566" cy="1247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3507" y="3395124"/>
            <a:ext cx="7578701" cy="457132"/>
            <a:chOff x="5353507" y="3395124"/>
            <a:chExt cx="7578701" cy="4571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615" y="3467277"/>
              <a:ext cx="4371713" cy="45713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6365" y="3337982"/>
              <a:ext cx="3364692" cy="696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76096" y="4584438"/>
            <a:ext cx="3933522" cy="4092517"/>
            <a:chOff x="7176096" y="4584438"/>
            <a:chExt cx="3933522" cy="40925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6096" y="4584438"/>
              <a:ext cx="3933522" cy="4092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1930" y="5341597"/>
            <a:ext cx="1821854" cy="2578199"/>
            <a:chOff x="8231930" y="5341597"/>
            <a:chExt cx="1821854" cy="2578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1930" y="5341597"/>
              <a:ext cx="1821854" cy="25781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7955" y="3918925"/>
            <a:ext cx="9866033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9858" y="3337982"/>
            <a:ext cx="4574600" cy="696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135834" y="4512116"/>
            <a:ext cx="4014045" cy="4094015"/>
            <a:chOff x="7135834" y="4512116"/>
            <a:chExt cx="4014045" cy="4094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5834" y="4512116"/>
              <a:ext cx="4014045" cy="4094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0415" y="5783779"/>
            <a:ext cx="1184885" cy="1593816"/>
            <a:chOff x="8550415" y="5783779"/>
            <a:chExt cx="1184885" cy="1593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0415" y="5783779"/>
              <a:ext cx="1184885" cy="15938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53508" y="3395124"/>
            <a:ext cx="7578698" cy="457132"/>
            <a:chOff x="5353508" y="3395124"/>
            <a:chExt cx="7578698" cy="457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8713" y="3467277"/>
              <a:ext cx="5036406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6366" y="3337982"/>
              <a:ext cx="2807849" cy="696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5"/>
            <a:ext cx="8611938" cy="1395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6125" y="3430801"/>
            <a:ext cx="3414989" cy="557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5108" y="4239415"/>
            <a:ext cx="14618741" cy="4800000"/>
            <a:chOff x="1835108" y="4239415"/>
            <a:chExt cx="14618741" cy="48000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35108" y="4239415"/>
              <a:ext cx="6428769" cy="4792974"/>
              <a:chOff x="1835108" y="4239415"/>
              <a:chExt cx="6428769" cy="47929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35108" y="4239415"/>
                <a:ext cx="6428769" cy="4792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368135" y="4239415"/>
              <a:ext cx="8082472" cy="4792974"/>
              <a:chOff x="8368135" y="4239415"/>
              <a:chExt cx="8082472" cy="479297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68135" y="4239415"/>
                <a:ext cx="8082472" cy="47929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5"/>
            <a:ext cx="8611938" cy="1395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6125" y="3430801"/>
            <a:ext cx="3743505" cy="557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0680" y="4085152"/>
            <a:ext cx="8961836" cy="5019809"/>
            <a:chOff x="4700680" y="4085152"/>
            <a:chExt cx="8961836" cy="50198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0680" y="4085152"/>
              <a:ext cx="8961836" cy="50198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850" y="2212165"/>
            <a:ext cx="7775957" cy="1395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2660" y="5944492"/>
            <a:ext cx="44841" cy="658199"/>
            <a:chOff x="5642660" y="5944492"/>
            <a:chExt cx="44841" cy="6581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642660" y="5944492"/>
              <a:ext cx="44841" cy="6581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2417" y="5123829"/>
            <a:ext cx="4104718" cy="2344366"/>
            <a:chOff x="5342417" y="5123829"/>
            <a:chExt cx="4104718" cy="2344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342417" y="5123829"/>
              <a:ext cx="4104718" cy="2344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5937" y="3446911"/>
            <a:ext cx="3176845" cy="2029651"/>
            <a:chOff x="7585937" y="3446911"/>
            <a:chExt cx="3176845" cy="20296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5937" y="3446911"/>
              <a:ext cx="3176845" cy="2029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4647" y="5971094"/>
            <a:ext cx="2033347" cy="624273"/>
            <a:chOff x="6464647" y="5971094"/>
            <a:chExt cx="2033347" cy="6242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4647" y="5971094"/>
              <a:ext cx="2033347" cy="624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61875" y="5123829"/>
            <a:ext cx="4104718" cy="2344366"/>
            <a:chOff x="8861875" y="5123829"/>
            <a:chExt cx="4104718" cy="2344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861875" y="5123829"/>
              <a:ext cx="4104718" cy="2344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31109" y="5924499"/>
            <a:ext cx="44841" cy="658199"/>
            <a:chOff x="9131109" y="5924499"/>
            <a:chExt cx="44841" cy="6581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131109" y="5924499"/>
              <a:ext cx="44841" cy="658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6865" y="5398068"/>
            <a:ext cx="658199" cy="1394994"/>
            <a:chOff x="12306865" y="5398068"/>
            <a:chExt cx="658199" cy="13949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13544" y="5091389"/>
              <a:ext cx="44841" cy="658199"/>
              <a:chOff x="12613544" y="5091389"/>
              <a:chExt cx="44841" cy="65819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2613544" y="5091389"/>
                <a:ext cx="44841" cy="6581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613544" y="6441541"/>
              <a:ext cx="44841" cy="658199"/>
              <a:chOff x="12613544" y="6441541"/>
              <a:chExt cx="44841" cy="65819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2613544" y="6441541"/>
                <a:ext cx="44841" cy="65819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954404" y="4980644"/>
            <a:ext cx="1201347" cy="805026"/>
            <a:chOff x="12954404" y="4980644"/>
            <a:chExt cx="1201347" cy="8050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4404" y="4980644"/>
              <a:ext cx="1201347" cy="805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16765" y="6260635"/>
            <a:ext cx="1076626" cy="998797"/>
            <a:chOff x="13016765" y="6260635"/>
            <a:chExt cx="1076626" cy="9987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6765" y="6260635"/>
              <a:ext cx="1076626" cy="99879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2283" y="4484594"/>
            <a:ext cx="1064507" cy="4114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49827" y="7216321"/>
            <a:ext cx="1336868" cy="94477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38226" y="7743104"/>
            <a:ext cx="1230607" cy="1051143"/>
            <a:chOff x="8538226" y="7743104"/>
            <a:chExt cx="1230607" cy="1051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38226" y="7743104"/>
              <a:ext cx="1230607" cy="1051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70298" y="5594488"/>
            <a:ext cx="2384968" cy="1313366"/>
            <a:chOff x="9570298" y="5594488"/>
            <a:chExt cx="2384968" cy="131336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0298" y="5594488"/>
              <a:ext cx="2384968" cy="131336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42482" y="5091808"/>
            <a:ext cx="823370" cy="4114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58981" y="6226451"/>
            <a:ext cx="2633873" cy="809412"/>
            <a:chOff x="2658981" y="6226451"/>
            <a:chExt cx="2633873" cy="8094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8981" y="6226451"/>
              <a:ext cx="2633873" cy="8094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86291" y="5592482"/>
            <a:ext cx="1016622" cy="852538"/>
            <a:chOff x="3486291" y="5592482"/>
            <a:chExt cx="1016622" cy="85253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6291" y="5592482"/>
              <a:ext cx="1016622" cy="85253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9654" y="-3819654"/>
                <a:ext cx="33914286" cy="179142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5"/>
            <a:ext cx="8140615" cy="1395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1249" y="3638835"/>
            <a:ext cx="4583216" cy="5097513"/>
            <a:chOff x="6851249" y="3638835"/>
            <a:chExt cx="4583216" cy="5097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1249" y="3638835"/>
              <a:ext cx="4583216" cy="5097513"/>
              <a:chOff x="6851249" y="3638835"/>
              <a:chExt cx="4583216" cy="5097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1249" y="3638835"/>
                <a:ext cx="4583216" cy="5097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31974" y="4652417"/>
              <a:ext cx="2621767" cy="2621767"/>
              <a:chOff x="7831974" y="4652417"/>
              <a:chExt cx="2621767" cy="26217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31974" y="4652417"/>
                <a:ext cx="2621767" cy="262176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5005" y="7701137"/>
              <a:ext cx="3732428" cy="5237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7887" y="3872175"/>
              <a:ext cx="2653910" cy="6625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9654" y="-3819654"/>
                <a:ext cx="33914286" cy="179142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1249" y="3638835"/>
            <a:ext cx="4583216" cy="5097513"/>
            <a:chOff x="6851249" y="3638835"/>
            <a:chExt cx="4583216" cy="5097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1249" y="3638835"/>
              <a:ext cx="4583216" cy="5097513"/>
              <a:chOff x="6851249" y="3638835"/>
              <a:chExt cx="4583216" cy="50975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1249" y="3638835"/>
                <a:ext cx="4583216" cy="5097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31974" y="4652417"/>
              <a:ext cx="2621767" cy="2621767"/>
              <a:chOff x="7831974" y="4652417"/>
              <a:chExt cx="2621767" cy="26217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1974" y="4652417"/>
                <a:ext cx="2621767" cy="26217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5006" y="7701140"/>
              <a:ext cx="3344625" cy="5237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7888" y="3872174"/>
              <a:ext cx="2651701" cy="662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6850" y="2212165"/>
            <a:ext cx="8140615" cy="139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9654" y="-3819654"/>
                <a:ext cx="33914286" cy="179142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1249" y="3638835"/>
            <a:ext cx="4583216" cy="5097513"/>
            <a:chOff x="6851249" y="3638835"/>
            <a:chExt cx="4583216" cy="5097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1249" y="3638835"/>
              <a:ext cx="4583216" cy="5097513"/>
              <a:chOff x="6851249" y="3638835"/>
              <a:chExt cx="4583216" cy="50975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1249" y="3638835"/>
                <a:ext cx="4583216" cy="5097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31974" y="4652417"/>
              <a:ext cx="2621767" cy="2621767"/>
              <a:chOff x="7831974" y="4652417"/>
              <a:chExt cx="2621767" cy="26217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1974" y="4652417"/>
                <a:ext cx="2621767" cy="26217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5006" y="7701140"/>
              <a:ext cx="2817615" cy="5237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7888" y="3872174"/>
              <a:ext cx="2642866" cy="662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6850" y="2212165"/>
            <a:ext cx="8140615" cy="139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9654" y="-3819654"/>
                <a:ext cx="33914286" cy="179142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1249" y="3638835"/>
            <a:ext cx="4583216" cy="5097513"/>
            <a:chOff x="6851249" y="3638835"/>
            <a:chExt cx="4583216" cy="5097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1249" y="3638835"/>
              <a:ext cx="4583216" cy="5097513"/>
              <a:chOff x="6851249" y="3638835"/>
              <a:chExt cx="4583216" cy="50975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1249" y="3638835"/>
                <a:ext cx="4583216" cy="5097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31974" y="4652417"/>
              <a:ext cx="2621767" cy="2621767"/>
              <a:chOff x="7831974" y="4652417"/>
              <a:chExt cx="2621767" cy="26217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1974" y="4652417"/>
                <a:ext cx="2621767" cy="26217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5006" y="7701140"/>
              <a:ext cx="2964249" cy="5237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7888" y="3872174"/>
              <a:ext cx="2664953" cy="662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6850" y="2212165"/>
            <a:ext cx="8140615" cy="139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85315" y="1955111"/>
            <a:ext cx="7892558" cy="6649480"/>
            <a:chOff x="-1285315" y="1955111"/>
            <a:chExt cx="7892558" cy="6649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85315" y="1955111"/>
              <a:ext cx="7892558" cy="66494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44938" y="1333333"/>
            <a:ext cx="5621729" cy="4736306"/>
            <a:chOff x="12644938" y="1333333"/>
            <a:chExt cx="5621729" cy="47363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4938" y="1333333"/>
              <a:ext cx="5621729" cy="4736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97179" y="952381"/>
            <a:ext cx="12491356" cy="8380952"/>
            <a:chOff x="2897179" y="952381"/>
            <a:chExt cx="12491356" cy="83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50440" y="-3238095"/>
              <a:ext cx="24990476" cy="16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7179" y="952381"/>
              <a:ext cx="12491356" cy="8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8353" y="1180952"/>
            <a:ext cx="11909008" cy="7923810"/>
            <a:chOff x="3188353" y="1180952"/>
            <a:chExt cx="11909008" cy="7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353" y="1180952"/>
              <a:ext cx="11909008" cy="79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4737" y="711213"/>
            <a:ext cx="1976240" cy="3985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6782" y="4035582"/>
            <a:ext cx="6830144" cy="4802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19654" y="-3819654"/>
                <a:ext cx="33914286" cy="179142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9126" y="1156878"/>
            <a:ext cx="7407461" cy="1369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1249" y="3638835"/>
            <a:ext cx="4583216" cy="5097513"/>
            <a:chOff x="6851249" y="3638835"/>
            <a:chExt cx="4583216" cy="50975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1249" y="3638835"/>
              <a:ext cx="4583216" cy="5097513"/>
              <a:chOff x="6851249" y="3638835"/>
              <a:chExt cx="4583216" cy="50975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1249" y="3638835"/>
                <a:ext cx="4583216" cy="5097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31974" y="4652417"/>
              <a:ext cx="2621767" cy="2621767"/>
              <a:chOff x="7831974" y="4652417"/>
              <a:chExt cx="2621767" cy="26217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1974" y="4652417"/>
                <a:ext cx="2621767" cy="26217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5006" y="7701140"/>
              <a:ext cx="2984264" cy="5237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7888" y="3872174"/>
              <a:ext cx="2670843" cy="662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6850" y="2212165"/>
            <a:ext cx="8140615" cy="139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91262" y="1533159"/>
            <a:ext cx="1634167" cy="6991090"/>
            <a:chOff x="8591262" y="1533159"/>
            <a:chExt cx="1634167" cy="6991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20000">
              <a:off x="8591262" y="1533159"/>
              <a:ext cx="1634167" cy="6991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4737" y="-966204"/>
            <a:ext cx="1976240" cy="11303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5613" y="4747063"/>
            <a:ext cx="5184876" cy="3603489"/>
            <a:chOff x="2145613" y="4747063"/>
            <a:chExt cx="5184876" cy="3603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140000">
              <a:off x="2145613" y="4747063"/>
              <a:ext cx="5184876" cy="3603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7655" y="1598713"/>
            <a:ext cx="6958830" cy="4836387"/>
            <a:chOff x="9597655" y="1598713"/>
            <a:chExt cx="6958830" cy="48363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80000">
              <a:off x="9597655" y="1598713"/>
              <a:ext cx="6958830" cy="48363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9286" y="2769627"/>
            <a:ext cx="8787141" cy="4746460"/>
            <a:chOff x="4749286" y="2769627"/>
            <a:chExt cx="8787141" cy="4746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286" y="388675"/>
              <a:ext cx="17580952" cy="9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9286" y="2769627"/>
              <a:ext cx="8787141" cy="4746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213" y="1682291"/>
            <a:ext cx="16307289" cy="7298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8349" y="2956427"/>
            <a:ext cx="4253087" cy="420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292801"/>
            <a:ext cx="4085895" cy="89508"/>
            <a:chOff x="9142857" y="3292801"/>
            <a:chExt cx="4085895" cy="89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292801"/>
              <a:ext cx="4085895" cy="895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319" y="666060"/>
            <a:ext cx="16953594" cy="8953594"/>
            <a:chOff x="627319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7319" y="666060"/>
              <a:ext cx="16953594" cy="8953594"/>
              <a:chOff x="627319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7319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93015" y="898999"/>
              <a:ext cx="16422202" cy="8487716"/>
              <a:chOff x="893015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3015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4"/>
            <a:ext cx="8639083" cy="1395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32341" y="3998445"/>
            <a:ext cx="3137255" cy="31644"/>
            <a:chOff x="7632341" y="3998445"/>
            <a:chExt cx="3137255" cy="316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632341" y="3998445"/>
              <a:ext cx="3137255" cy="31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0061" y="6779699"/>
            <a:ext cx="3141045" cy="2183027"/>
            <a:chOff x="5010061" y="6779699"/>
            <a:chExt cx="3141045" cy="2183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0">
              <a:off x="5010061" y="6779699"/>
              <a:ext cx="3141045" cy="2183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7434" y="5254932"/>
            <a:ext cx="4024716" cy="2797177"/>
            <a:chOff x="9187434" y="5254932"/>
            <a:chExt cx="4024716" cy="27971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9187434" y="5254932"/>
              <a:ext cx="4024716" cy="27971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7334" y="5483372"/>
            <a:ext cx="4082244" cy="3383571"/>
            <a:chOff x="7227334" y="5483372"/>
            <a:chExt cx="4082244" cy="3383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7334" y="5483372"/>
              <a:ext cx="4082244" cy="3383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5650" y="3385552"/>
            <a:ext cx="3300191" cy="697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8271" y="4177235"/>
            <a:ext cx="3776690" cy="124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850" y="2212164"/>
            <a:ext cx="7801864" cy="1395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2534" y="5016374"/>
            <a:ext cx="2532175" cy="1241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10680" y="4743937"/>
            <a:ext cx="2768663" cy="27927"/>
            <a:chOff x="12010680" y="4743937"/>
            <a:chExt cx="2768663" cy="27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010680" y="4743937"/>
              <a:ext cx="2768663" cy="27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55516" y="3935977"/>
            <a:ext cx="2951659" cy="697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54060" y="3993119"/>
            <a:ext cx="8280427" cy="4650083"/>
            <a:chOff x="3354060" y="3993119"/>
            <a:chExt cx="8280427" cy="46500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4060" y="3993119"/>
              <a:ext cx="8280427" cy="46500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4382" y="2719744"/>
            <a:ext cx="2361330" cy="55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76244" y="4891481"/>
            <a:ext cx="3073923" cy="987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4379" y="4617340"/>
            <a:ext cx="2937284" cy="29627"/>
            <a:chOff x="12314379" y="4617340"/>
            <a:chExt cx="2937284" cy="2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314379" y="4617340"/>
              <a:ext cx="2937284" cy="296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59195" y="3811082"/>
            <a:ext cx="2951659" cy="697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051" y="3868223"/>
            <a:ext cx="8903267" cy="5008087"/>
            <a:chOff x="3034051" y="3868223"/>
            <a:chExt cx="8903267" cy="50080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4051" y="3868223"/>
              <a:ext cx="8903267" cy="50080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6850" y="2212164"/>
            <a:ext cx="7801864" cy="13950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4382" y="2719744"/>
            <a:ext cx="2361330" cy="55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29144" y="5361163"/>
            <a:ext cx="3568197" cy="987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67254" y="5082716"/>
            <a:ext cx="3363980" cy="33931"/>
            <a:chOff x="12167254" y="5082716"/>
            <a:chExt cx="3363980" cy="33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67254" y="5082716"/>
              <a:ext cx="3363980" cy="339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2070" y="4280761"/>
            <a:ext cx="2951659" cy="697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4477" y="4337903"/>
            <a:ext cx="2962826" cy="4194387"/>
            <a:chOff x="2754477" y="4337903"/>
            <a:chExt cx="2962826" cy="4194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4477" y="4337903"/>
              <a:ext cx="2962826" cy="41943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6850" y="2212164"/>
            <a:ext cx="7801864" cy="13950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4382" y="2719744"/>
            <a:ext cx="2361330" cy="5580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06568" y="4337903"/>
            <a:ext cx="3001567" cy="4194387"/>
            <a:chOff x="8806568" y="4337903"/>
            <a:chExt cx="3001567" cy="41943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6568" y="4337903"/>
              <a:ext cx="3001567" cy="41943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9842" y="4337903"/>
            <a:ext cx="3027679" cy="4194387"/>
            <a:chOff x="5759842" y="4337903"/>
            <a:chExt cx="3027679" cy="41943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9842" y="4337903"/>
              <a:ext cx="3027679" cy="41943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133508" y="4576592"/>
            <a:ext cx="4018698" cy="4098760"/>
            <a:chOff x="7133508" y="4576592"/>
            <a:chExt cx="4018698" cy="409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508" y="4576592"/>
              <a:ext cx="4018698" cy="409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2324" y="3398489"/>
            <a:ext cx="6201067" cy="457131"/>
            <a:chOff x="6042324" y="3398489"/>
            <a:chExt cx="6201067" cy="457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294" y="3455630"/>
              <a:ext cx="3820138" cy="45713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5182" y="3341347"/>
              <a:ext cx="2679114" cy="696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4499" y="6308860"/>
            <a:ext cx="3296717" cy="755847"/>
            <a:chOff x="7494499" y="6308860"/>
            <a:chExt cx="3296717" cy="755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4499" y="6308860"/>
              <a:ext cx="3296717" cy="7558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176096" y="4562874"/>
            <a:ext cx="3933522" cy="4092517"/>
            <a:chOff x="7176096" y="4562874"/>
            <a:chExt cx="3933522" cy="40925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6096" y="4562874"/>
              <a:ext cx="3933522" cy="4092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6671" y="5869636"/>
            <a:ext cx="1096721" cy="1411481"/>
            <a:chOff x="8586671" y="5869636"/>
            <a:chExt cx="1096721" cy="14114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6671" y="5869636"/>
              <a:ext cx="1096721" cy="14114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35270" y="3428352"/>
            <a:ext cx="7815174" cy="457131"/>
            <a:chOff x="5235270" y="3428352"/>
            <a:chExt cx="7815174" cy="457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0577" y="3477877"/>
              <a:ext cx="497533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8129" y="3371211"/>
              <a:ext cx="3161604" cy="696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176096" y="4584438"/>
            <a:ext cx="3933522" cy="4092517"/>
            <a:chOff x="7176096" y="4584438"/>
            <a:chExt cx="3933522" cy="40925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6096" y="4584438"/>
              <a:ext cx="3933522" cy="4092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3123" y="5876284"/>
            <a:ext cx="1219468" cy="1465697"/>
            <a:chOff x="8533123" y="5876284"/>
            <a:chExt cx="1219468" cy="14656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3123" y="5876284"/>
              <a:ext cx="1219468" cy="14656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6415" y="1156878"/>
            <a:ext cx="6172884" cy="1369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6850" y="2212165"/>
            <a:ext cx="8546415" cy="1395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53507" y="3395127"/>
            <a:ext cx="7578701" cy="537503"/>
            <a:chOff x="5353507" y="3395127"/>
            <a:chExt cx="7578701" cy="537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9079" y="3467280"/>
              <a:ext cx="4005663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6365" y="3337985"/>
              <a:ext cx="3775990" cy="696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</cp:revision>
  <dcterms:created xsi:type="dcterms:W3CDTF">2021-04-23T10:32:57Z</dcterms:created>
  <dcterms:modified xsi:type="dcterms:W3CDTF">2021-04-23T05:29:39Z</dcterms:modified>
</cp:coreProperties>
</file>